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5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5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3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7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1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19E5B-094A-4AF8-BEE0-303A28E16E2D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 xmlns:a="http://schemas.openxmlformats.org/drawingml/2006/main">
              <a:rPr lang="es" dirty="0" smtClean="0"/>
              <a:t>Lección </a:t>
            </a:r>
            <a:r xmlns:a="http://schemas.openxmlformats.org/drawingml/2006/main">
              <a:rPr lang="es" smtClean="0"/>
              <a:t>5</a:t>
            </a:r>
            <a:endParaRPr xmlns:a="http://schemas.openxmlformats.org/drawingml/2006/main"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/>
          </a:p>
          <a:p>
            <a:r xmlns:a="http://schemas.openxmlformats.org/drawingml/2006/main">
              <a:rPr lang="es" sz="3600" dirty="0" smtClean="0"/>
              <a:t>Importar imágenes</a:t>
            </a:r>
            <a:endParaRPr xmlns:a="http://schemas.openxmlformats.org/drawingml/2006/main" lang="en-US" sz="3600" dirty="0"/>
          </a:p>
        </p:txBody>
      </p:sp>
    </p:spTree>
    <p:extLst>
      <p:ext uri="{BB962C8B-B14F-4D97-AF65-F5344CB8AC3E}">
        <p14:creationId xmlns:p14="http://schemas.microsoft.com/office/powerpoint/2010/main" val="40927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Insertar una imagen en el texto</a:t>
            </a:r>
            <a:endParaRPr xmlns:a="http://schemas.openxmlformats.org/drawingml/2006/main"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237" y="1955146"/>
            <a:ext cx="6759526" cy="4092295"/>
          </a:xfrm>
        </p:spPr>
      </p:pic>
    </p:spTree>
    <p:extLst>
      <p:ext uri="{BB962C8B-B14F-4D97-AF65-F5344CB8AC3E}">
        <p14:creationId xmlns:p14="http://schemas.microsoft.com/office/powerpoint/2010/main" val="38747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/>
              <a:t>Insertar una imagen en </a:t>
            </a:r>
            <a:r xmlns:a="http://schemas.openxmlformats.org/drawingml/2006/main">
              <a:rPr lang="es" dirty="0" smtClean="0"/>
              <a:t>el texto (2)</a:t>
            </a:r>
            <a:endParaRPr xmlns:a="http://schemas.openxmlformats.org/drawingml/2006/main" lang="en-US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265" y="1825625"/>
            <a:ext cx="7791470" cy="4351338"/>
          </a:xfrm>
        </p:spPr>
      </p:pic>
    </p:spTree>
    <p:extLst>
      <p:ext uri="{BB962C8B-B14F-4D97-AF65-F5344CB8AC3E}">
        <p14:creationId xmlns:p14="http://schemas.microsoft.com/office/powerpoint/2010/main" val="367518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Opciones de diseño</a:t>
            </a:r>
            <a:endParaRPr xmlns:a="http://schemas.openxmlformats.org/drawingml/2006/main"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063" y="2042784"/>
            <a:ext cx="6149873" cy="3917019"/>
          </a:xfrm>
        </p:spPr>
      </p:pic>
    </p:spTree>
    <p:extLst>
      <p:ext uri="{BB962C8B-B14F-4D97-AF65-F5344CB8AC3E}">
        <p14:creationId xmlns:p14="http://schemas.microsoft.com/office/powerpoint/2010/main" val="14028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Opciones de visualización de imágenes</a:t>
            </a:r>
            <a:endParaRPr xmlns:a="http://schemas.openxmlformats.org/drawingml/2006/main"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0009"/>
          </a:xfrm>
        </p:spPr>
        <p:txBody>
          <a:bodyPr/>
          <a:lstStyle/>
          <a:p>
            <a:r xmlns:a="http://schemas.openxmlformats.org/drawingml/2006/main">
              <a:rPr lang="es" dirty="0" smtClean="0"/>
              <a:t>Si hacemos clic derecho sobre una imagen que hayamos insertado en </a:t>
            </a:r>
            <a:r xmlns:a="http://schemas.openxmlformats.org/drawingml/2006/main">
              <a:rPr lang="es" dirty="0" smtClean="0"/>
              <a:t>MS Word, </a:t>
            </a:r>
            <a:r xmlns:a="http://schemas.openxmlformats.org/drawingml/2006/main">
              <a:rPr lang="es" dirty="0" smtClean="0"/>
              <a:t>aparece una pestaña con varias opciones respecto al aspecto de la imagen, como por ejemplo:</a:t>
            </a:r>
            <a:br xmlns:a="http://schemas.openxmlformats.org/drawingml/2006/main">
              <a:rPr lang="el-GR" dirty="0" smtClean="0"/>
            </a:br>
            <a:endParaRPr xmlns:a="http://schemas.openxmlformats.org/drawingml/2006/main" lang="el-GR" dirty="0" smtClean="0"/>
          </a:p>
          <a:p>
            <a:pPr xmlns:a="http://schemas.openxmlformats.org/drawingml/2006/main" lvl="1"/>
            <a:r xmlns:a="http://schemas.openxmlformats.org/drawingml/2006/main">
              <a:rPr lang="es" dirty="0" smtClean="0"/>
              <a:t>Configuración de tamaño y posición</a:t>
            </a:r>
          </a:p>
          <a:p>
            <a:pPr xmlns:a="http://schemas.openxmlformats.org/drawingml/2006/main" lvl="1"/>
            <a:r xmlns:a="http://schemas.openxmlformats.org/drawingml/2006/main">
              <a:rPr lang="es" dirty="0" smtClean="0"/>
              <a:t>Insertar título</a:t>
            </a:r>
          </a:p>
          <a:p>
            <a:pPr xmlns:a="http://schemas.openxmlformats.org/drawingml/2006/main" lvl="1"/>
            <a:r xmlns:a="http://schemas.openxmlformats.org/drawingml/2006/main">
              <a:rPr lang="es" dirty="0" smtClean="0"/>
              <a:t>Ajuste de texto</a:t>
            </a:r>
          </a:p>
          <a:p>
            <a:pPr xmlns:a="http://schemas.openxmlformats.org/drawingml/2006/main" lvl="1"/>
            <a:r xmlns:a="http://schemas.openxmlformats.org/drawingml/2006/main">
              <a:rPr lang="es" dirty="0" smtClean="0"/>
              <a:t>Formato de imagen</a:t>
            </a:r>
          </a:p>
          <a:p>
            <a:pPr xmlns:a="http://schemas.openxmlformats.org/drawingml/2006/main" lvl="1"/>
            <a:r xmlns:a="http://schemas.openxmlformats.org/drawingml/2006/main">
              <a:rPr lang="es" dirty="0" smtClean="0"/>
              <a:t>Establecer "Estilo" de imagen</a:t>
            </a:r>
          </a:p>
          <a:p>
            <a:pPr xmlns:a="http://schemas.openxmlformats.org/drawingml/2006/main" lvl="1"/>
            <a:r xmlns:a="http://schemas.openxmlformats.org/drawingml/2006/main">
              <a:rPr lang="es" dirty="0" smtClean="0"/>
              <a:t>Recorte de imágenes</a:t>
            </a:r>
          </a:p>
          <a:p>
            <a:pPr lvl="1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61576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/>
              <a:t>Opciones de visualización de imágenes </a:t>
            </a:r>
            <a:r xmlns:a="http://schemas.openxmlformats.org/drawingml/2006/main">
              <a:rPr lang="es" dirty="0" smtClean="0"/>
              <a:t>(2)</a:t>
            </a:r>
            <a:endParaRPr xmlns:a="http://schemas.openxmlformats.org/drawingml/2006/main"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434" y="1825625"/>
            <a:ext cx="6047132" cy="4351338"/>
          </a:xfrm>
        </p:spPr>
      </p:pic>
    </p:spTree>
    <p:extLst>
      <p:ext uri="{BB962C8B-B14F-4D97-AF65-F5344CB8AC3E}">
        <p14:creationId xmlns:p14="http://schemas.microsoft.com/office/powerpoint/2010/main" val="409104760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58</Words>
  <Application>Microsoft Office PowerPoint</Application>
  <PresentationFormat>Ευρεία οθόνη</PresentationFormat>
  <Paragraphs>15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Παρουσίαση του PowerPoint</vt:lpstr>
      <vt:lpstr>Εισαγωγή Εικόνας στο Κείμενο</vt:lpstr>
      <vt:lpstr>Εισαγωγή Εικόνας στο Κείμενο (2)</vt:lpstr>
      <vt:lpstr>Επιλογές Διάταξης</vt:lpstr>
      <vt:lpstr>Επιλογές Εμφάνισης Εικόνας</vt:lpstr>
      <vt:lpstr>Επιλογές Εμφάνισης Εικόνας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atsiov</dc:creator>
  <cp:lastModifiedBy>atsiov</cp:lastModifiedBy>
  <cp:revision>7</cp:revision>
  <dcterms:created xsi:type="dcterms:W3CDTF">2025-03-05T11:59:19Z</dcterms:created>
  <dcterms:modified xsi:type="dcterms:W3CDTF">2025-08-05T15:41:56Z</dcterms:modified>
</cp:coreProperties>
</file>